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96" r:id="rId1"/>
  </p:sldMasterIdLst>
  <p:notesMasterIdLst>
    <p:notesMasterId r:id="rId10"/>
  </p:notesMasterIdLst>
  <p:handoutMasterIdLst>
    <p:handoutMasterId r:id="rId11"/>
  </p:handoutMasterIdLst>
  <p:sldIdLst>
    <p:sldId id="465" r:id="rId2"/>
    <p:sldId id="466" r:id="rId3"/>
    <p:sldId id="467" r:id="rId4"/>
    <p:sldId id="468" r:id="rId5"/>
    <p:sldId id="469" r:id="rId6"/>
    <p:sldId id="470" r:id="rId7"/>
    <p:sldId id="471" r:id="rId8"/>
    <p:sldId id="47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yp4QR9/17tveNlUuBjBCzg==" hashData="p7iXr+PYsTDM8g8Vmy9ah+hZPTI="/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FF"/>
    <a:srgbClr val="00B6FA"/>
    <a:srgbClr val="8D9C36"/>
    <a:srgbClr val="DCE6F2"/>
    <a:srgbClr val="8EB4E3"/>
    <a:srgbClr val="002060"/>
    <a:srgbClr val="00201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11" autoAdjust="0"/>
    <p:restoredTop sz="76097"/>
  </p:normalViewPr>
  <p:slideViewPr>
    <p:cSldViewPr>
      <p:cViewPr>
        <p:scale>
          <a:sx n="90" d="100"/>
          <a:sy n="90" d="100"/>
        </p:scale>
        <p:origin x="-804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CC0FC-2BDE-084B-852C-86E1AEAD3E77}" type="datetimeFigureOut">
              <a:rPr lang="en-US" smtClean="0"/>
              <a:t>08/05/2017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AC4F9-24D2-0145-B7DA-012D79642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53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810E5-B9E1-7E45-A0FB-1A55435B13DB}" type="datetimeFigureOut">
              <a:rPr lang="en-US" smtClean="0"/>
              <a:t>08/05/2017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2A593-4382-9548-BCBC-9AFA9F580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898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0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25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31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12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2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98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06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9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4B31-ACE0-F547-8C2A-5E53FD9CD1DC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8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E951-9F77-0E47-911C-86FD149859FA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3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91BD-A017-2F4A-8C9F-18B6D335A2E7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4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69FE6-3256-724F-A287-3742D15497A5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7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7DDDE-7C8D-4B40-B70F-4C9D569D2491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2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4C7B3-C942-824B-A87A-343F2FEC0D13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1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73BB-F4AE-0B41-A7ED-9113B6047745}" type="datetime1">
              <a:rPr lang="en-US" smtClean="0"/>
              <a:t>08/05/2017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4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4255-F5BE-0445-B1B0-8FD43F2E8489}" type="datetime1">
              <a:rPr lang="en-US" smtClean="0"/>
              <a:t>08/05/2017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2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93B2-68D1-BC45-A179-00E32D0B48E3}" type="datetime1">
              <a:rPr lang="en-US" smtClean="0"/>
              <a:t>08/05/2017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4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F7A-29E4-F045-AC12-411FDACB4997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2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9B594-1210-B948-8D31-3B544F5D6C5B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8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D2E31-5621-F547-819F-82E55C0B7381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2.5.1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1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2362200" y="2269911"/>
            <a:ext cx="4495800" cy="40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8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2.5.1</a:t>
            </a:r>
            <a:endParaRPr lang="en-US" sz="3200" b="1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2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600200" y="2264979"/>
            <a:ext cx="5943600" cy="396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2.5.1</a:t>
            </a:r>
            <a:endParaRPr lang="en-US" sz="3200" b="1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3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2438400" y="2250692"/>
            <a:ext cx="4267200" cy="370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8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2.5.1</a:t>
            </a:r>
            <a:endParaRPr lang="en-US" sz="3200" b="1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4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905000" y="2241167"/>
            <a:ext cx="5334000" cy="39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4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2.5.1</a:t>
            </a:r>
            <a:endParaRPr lang="en-US" sz="3200" b="1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5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2362200" y="2241167"/>
            <a:ext cx="4419600" cy="383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5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2.5.1</a:t>
            </a:r>
            <a:endParaRPr lang="en-US" sz="3200" b="1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6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638300" y="2241167"/>
            <a:ext cx="5943600" cy="365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2.5.1</a:t>
            </a:r>
            <a:endParaRPr lang="en-US" sz="3200" b="1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7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410" y="2217354"/>
            <a:ext cx="5247179" cy="403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4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2.5.1</a:t>
            </a:r>
            <a:endParaRPr lang="en-US" sz="3200" b="1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Materials </a:t>
            </a:r>
            <a:r>
              <a:rPr lang="en-US" sz="140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8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600200" y="2236404"/>
            <a:ext cx="5943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3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13028</TotalTime>
  <Words>96</Words>
  <Application>Microsoft Office PowerPoint</Application>
  <PresentationFormat>On-screen Show (4:3)</PresentationFormat>
  <Paragraphs>40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Jenna</dc:creator>
  <cp:lastModifiedBy>Mark A. Blanco</cp:lastModifiedBy>
  <cp:revision>201</cp:revision>
  <dcterms:created xsi:type="dcterms:W3CDTF">2015-12-09T18:20:24Z</dcterms:created>
  <dcterms:modified xsi:type="dcterms:W3CDTF">2017-05-08T17:48:32Z</dcterms:modified>
</cp:coreProperties>
</file>